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3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4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74B5-CB29-443D-9B56-FC7FAC9A7915}" type="datetimeFigureOut">
              <a:rPr lang="en-US" smtClean="0"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w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2.w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wm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emf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image" Target="../media/image32.emf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hyperlink" Target="http://www.asecuritysite.com/comms/pul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hyperlink" Target="http://www.asecuritysite.com/comms/puls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asecuritysite.com/comms/plot0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even harmonics ... just odd harmonics.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38" y="2543017"/>
            <a:ext cx="5452383" cy="390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05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3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Repetitive Pulse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6185408" cy="32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2304" y="3184633"/>
            <a:ext cx="298662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492220"/>
              </p:ext>
            </p:extLst>
          </p:nvPr>
        </p:nvGraphicFramePr>
        <p:xfrm>
          <a:off x="8151597" y="2761981"/>
          <a:ext cx="2691539" cy="1103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4" imgW="952087" imgH="393529" progId="Equation.3">
                  <p:embed/>
                </p:oleObj>
              </mc:Choice>
              <mc:Fallback>
                <p:oleObj name="Equation" r:id="rId4" imgW="95208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597" y="2761981"/>
                        <a:ext cx="2691539" cy="1103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63916" y="5403696"/>
            <a:ext cx="229125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389979"/>
              </p:ext>
            </p:extLst>
          </p:nvPr>
        </p:nvGraphicFramePr>
        <p:xfrm>
          <a:off x="58664" y="5161764"/>
          <a:ext cx="6423919" cy="150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6" imgW="1828800" imgH="431800" progId="Equation.3">
                  <p:embed/>
                </p:oleObj>
              </mc:Choice>
              <mc:Fallback>
                <p:oleObj name="Equation" r:id="rId6" imgW="18288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4" y="5161764"/>
                        <a:ext cx="6423919" cy="15056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662040" y="5914567"/>
            <a:ext cx="20840674" cy="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94671"/>
              </p:ext>
            </p:extLst>
          </p:nvPr>
        </p:nvGraphicFramePr>
        <p:xfrm>
          <a:off x="6694359" y="5426555"/>
          <a:ext cx="3181096" cy="1087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8" imgW="1117600" imgH="381000" progId="Equation.3">
                  <p:embed/>
                </p:oleObj>
              </mc:Choice>
              <mc:Fallback>
                <p:oleObj name="Equation" r:id="rId8" imgW="1117600" imgH="381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359" y="5426555"/>
                        <a:ext cx="3181096" cy="1087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0843136" y="5790850"/>
            <a:ext cx="292805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637974"/>
              </p:ext>
            </p:extLst>
          </p:nvPr>
        </p:nvGraphicFramePr>
        <p:xfrm>
          <a:off x="10398928" y="5657024"/>
          <a:ext cx="1166648" cy="91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Equation" r:id="rId10" imgW="482391" imgH="380835" progId="Equation.3">
                  <p:embed/>
                </p:oleObj>
              </mc:Choice>
              <mc:Fallback>
                <p:oleObj name="Equation" r:id="rId10" imgW="482391" imgH="38083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928" y="5657024"/>
                        <a:ext cx="1166648" cy="915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58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Sin(x)/x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9" y="2044700"/>
            <a:ext cx="5027698" cy="3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345923"/>
              </p:ext>
            </p:extLst>
          </p:nvPr>
        </p:nvGraphicFramePr>
        <p:xfrm>
          <a:off x="4780597" y="536487"/>
          <a:ext cx="3910290" cy="133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4" imgW="1117600" imgH="381000" progId="Equation.3">
                  <p:embed/>
                </p:oleObj>
              </mc:Choice>
              <mc:Fallback>
                <p:oleObj name="Equation" r:id="rId4" imgW="1117600" imgH="3810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0597" y="536487"/>
                        <a:ext cx="3910290" cy="1336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455844"/>
              </p:ext>
            </p:extLst>
          </p:nvPr>
        </p:nvGraphicFramePr>
        <p:xfrm>
          <a:off x="9238793" y="529059"/>
          <a:ext cx="1567100" cy="1229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6" imgW="482391" imgH="380835" progId="Equation.3">
                  <p:embed/>
                </p:oleObj>
              </mc:Choice>
              <mc:Fallback>
                <p:oleObj name="Equation" r:id="rId6" imgW="482391" imgH="380835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8793" y="529059"/>
                        <a:ext cx="1567100" cy="12290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40" y="2468771"/>
            <a:ext cx="6422693" cy="34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9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84" y="1965187"/>
            <a:ext cx="4797074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43789" y="2349061"/>
            <a:ext cx="16194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003451"/>
              </p:ext>
            </p:extLst>
          </p:nvPr>
        </p:nvGraphicFramePr>
        <p:xfrm>
          <a:off x="6643790" y="2349062"/>
          <a:ext cx="4710010" cy="105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4" imgW="2590800" imgH="584200" progId="Equation.3">
                  <p:embed/>
                </p:oleObj>
              </mc:Choice>
              <mc:Fallback>
                <p:oleObj name="Equation" r:id="rId4" imgW="2590800" imgH="584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90" y="2349062"/>
                        <a:ext cx="4710010" cy="1056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43788" y="3895345"/>
            <a:ext cx="276228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488865"/>
              </p:ext>
            </p:extLst>
          </p:nvPr>
        </p:nvGraphicFramePr>
        <p:xfrm>
          <a:off x="6643789" y="3895346"/>
          <a:ext cx="4206756" cy="116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6" imgW="1409088" imgH="393529" progId="Equation.3">
                  <p:embed/>
                </p:oleObj>
              </mc:Choice>
              <mc:Fallback>
                <p:oleObj name="Equation" r:id="rId6" imgW="140908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89" y="3895346"/>
                        <a:ext cx="4206756" cy="1165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652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89986" y="2033750"/>
            <a:ext cx="274637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68039"/>
              </p:ext>
            </p:extLst>
          </p:nvPr>
        </p:nvGraphicFramePr>
        <p:xfrm>
          <a:off x="6589986" y="2033751"/>
          <a:ext cx="3626069" cy="2939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3" imgW="1612900" imgH="1308100" progId="Equation.3">
                  <p:embed/>
                </p:oleObj>
              </mc:Choice>
              <mc:Fallback>
                <p:oleObj name="Equation" r:id="rId3" imgW="1612900" imgH="1308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986" y="2033751"/>
                        <a:ext cx="3626069" cy="2939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84" y="1965187"/>
            <a:ext cx="4797074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71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84" y="1965187"/>
            <a:ext cx="4797074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41324" y="1403211"/>
            <a:ext cx="227930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554807"/>
              </p:ext>
            </p:extLst>
          </p:nvPr>
        </p:nvGraphicFramePr>
        <p:xfrm>
          <a:off x="6203731" y="1362868"/>
          <a:ext cx="2475186" cy="105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4" imgW="1320800" imgH="558800" progId="Equation.3">
                  <p:embed/>
                </p:oleObj>
              </mc:Choice>
              <mc:Fallback>
                <p:oleObj name="Equation" r:id="rId4" imgW="1320800" imgH="558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731" y="1362868"/>
                        <a:ext cx="2475186" cy="1050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430321" y="2752153"/>
            <a:ext cx="179792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921416"/>
              </p:ext>
            </p:extLst>
          </p:nvPr>
        </p:nvGraphicFramePr>
        <p:xfrm>
          <a:off x="6263674" y="2740666"/>
          <a:ext cx="2638748" cy="125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6" imgW="1689100" imgH="800100" progId="Equation.3">
                  <p:embed/>
                </p:oleObj>
              </mc:Choice>
              <mc:Fallback>
                <p:oleObj name="Equation" r:id="rId6" imgW="1689100" imgH="800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674" y="2740666"/>
                        <a:ext cx="2638748" cy="125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6612" y="4715751"/>
            <a:ext cx="8458679" cy="19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6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84" y="1965187"/>
            <a:ext cx="4797074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813088" y="1825625"/>
            <a:ext cx="144205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46707"/>
              </p:ext>
            </p:extLst>
          </p:nvPr>
        </p:nvGraphicFramePr>
        <p:xfrm>
          <a:off x="5889657" y="2120089"/>
          <a:ext cx="5898875" cy="85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4" imgW="3073400" imgH="444500" progId="Equation.3">
                  <p:embed/>
                </p:oleObj>
              </mc:Choice>
              <mc:Fallback>
                <p:oleObj name="Equation" r:id="rId4" imgW="30734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57" y="2120089"/>
                        <a:ext cx="5898875" cy="85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925" y="3944126"/>
            <a:ext cx="7894607" cy="29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21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6432330" y="4117536"/>
            <a:ext cx="147689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633635"/>
              </p:ext>
            </p:extLst>
          </p:nvPr>
        </p:nvGraphicFramePr>
        <p:xfrm>
          <a:off x="6432331" y="3358055"/>
          <a:ext cx="5509264" cy="355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Chart" r:id="rId3" imgW="4333875" imgH="2800350" progId="Excel.Chart.8">
                  <p:embed/>
                </p:oleObj>
              </mc:Choice>
              <mc:Fallback>
                <p:oleObj name="Chart" r:id="rId3" imgW="4333875" imgH="280035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331" y="3358055"/>
                        <a:ext cx="5509264" cy="3559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980" y="480824"/>
            <a:ext cx="6538615" cy="24197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84" y="1965187"/>
            <a:ext cx="4797074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51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Duty cycle=0.2.</a:t>
            </a:r>
          </a:p>
          <a:p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365" y="567559"/>
            <a:ext cx="7924635" cy="59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7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Duty cycle=0.3.</a:t>
            </a:r>
          </a:p>
          <a:p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701" y="220717"/>
            <a:ext cx="7918904" cy="595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71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Signals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AutoShape 4" descr="Image result for sine wave"/>
          <p:cNvSpPr>
            <a:spLocks noChangeAspect="1" noChangeArrowheads="1"/>
          </p:cNvSpPr>
          <p:nvPr/>
        </p:nvSpPr>
        <p:spPr bwMode="auto">
          <a:xfrm>
            <a:off x="155575" y="-693738"/>
            <a:ext cx="18097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596529" y="5992531"/>
            <a:ext cx="257057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00856" y="1917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900856" y="3108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Garamon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965325" y="5144225"/>
            <a:ext cx="249280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3358056" y="1670049"/>
            <a:ext cx="217203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32225"/>
              </p:ext>
            </p:extLst>
          </p:nvPr>
        </p:nvGraphicFramePr>
        <p:xfrm>
          <a:off x="3744041" y="5456271"/>
          <a:ext cx="470391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3" imgW="1244600" imgH="203200" progId="Equation.3">
                  <p:embed/>
                </p:oleObj>
              </mc:Choice>
              <mc:Fallback>
                <p:oleObj name="Equation" r:id="rId3" imgW="1244600" imgH="203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041" y="5456271"/>
                        <a:ext cx="4703917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31" y="1670049"/>
            <a:ext cx="7485138" cy="364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88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Repetitive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ω</a:t>
            </a:r>
            <a:r>
              <a:rPr lang="en-US" baseline="-25000" dirty="0" smtClean="0"/>
              <a:t>1</a:t>
            </a:r>
            <a:r>
              <a:rPr lang="en-US" dirty="0" smtClean="0"/>
              <a:t> = 2.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-25000" dirty="0" smtClean="0"/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where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-25000" dirty="0"/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the fundamental frequency.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97725" y="2459419"/>
            <a:ext cx="205893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530722"/>
              </p:ext>
            </p:extLst>
          </p:nvPr>
        </p:nvGraphicFramePr>
        <p:xfrm>
          <a:off x="1544638" y="2478088"/>
          <a:ext cx="9102725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3" imgW="2984400" imgH="419040" progId="Equation.3">
                  <p:embed/>
                </p:oleObj>
              </mc:Choice>
              <mc:Fallback>
                <p:oleObj name="Equation" r:id="rId3" imgW="298440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478088"/>
                        <a:ext cx="9102725" cy="1271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8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Repetitive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1st, </a:t>
            </a:r>
            <a:r>
              <a:rPr lang="en-US" dirty="0"/>
              <a:t>0.4 2nd, 0.2 </a:t>
            </a:r>
            <a:r>
              <a:rPr lang="en-US" dirty="0" smtClean="0"/>
              <a:t>3rd.</a:t>
            </a:r>
          </a:p>
          <a:p>
            <a:r>
              <a:rPr lang="en-US" dirty="0" smtClean="0"/>
              <a:t>0.4 </a:t>
            </a:r>
            <a:r>
              <a:rPr lang="en-US" dirty="0"/>
              <a:t>4th, 0.05 </a:t>
            </a:r>
            <a:r>
              <a:rPr lang="en-US" dirty="0" smtClean="0"/>
              <a:t>5th.</a:t>
            </a:r>
          </a:p>
          <a:p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614" y="365125"/>
            <a:ext cx="7526386" cy="56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1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Repetitive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97725" y="2459419"/>
            <a:ext cx="205893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184968"/>
            <a:ext cx="5917326" cy="4450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3857"/>
            <a:ext cx="6150966" cy="46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78" y="2474420"/>
            <a:ext cx="6838305" cy="30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199" y="5924713"/>
            <a:ext cx="174041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700468"/>
              </p:ext>
            </p:extLst>
          </p:nvPr>
        </p:nvGraphicFramePr>
        <p:xfrm>
          <a:off x="964324" y="5606105"/>
          <a:ext cx="9333711" cy="72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4" imgW="2565400" imgH="203200" progId="Equation.3">
                  <p:embed/>
                </p:oleObj>
              </mc:Choice>
              <mc:Fallback>
                <p:oleObj name="Equation" r:id="rId4" imgW="25654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324" y="5606105"/>
                        <a:ext cx="9333711" cy="728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92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86" y="2128345"/>
            <a:ext cx="5146675" cy="311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3944" y="5549461"/>
            <a:ext cx="144306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864452"/>
              </p:ext>
            </p:extLst>
          </p:nvPr>
        </p:nvGraphicFramePr>
        <p:xfrm>
          <a:off x="1213944" y="5549462"/>
          <a:ext cx="9576211" cy="62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4" imgW="3340100" imgH="215900" progId="Equation.3">
                  <p:embed/>
                </p:oleObj>
              </mc:Choice>
              <mc:Fallback>
                <p:oleObj name="Equation" r:id="rId4" imgW="33401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944" y="5549462"/>
                        <a:ext cx="9576211" cy="627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78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3944" y="5549461"/>
            <a:ext cx="144306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45" y="1867694"/>
            <a:ext cx="5670585" cy="324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31076" y="5492047"/>
            <a:ext cx="14689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481261"/>
              </p:ext>
            </p:extLst>
          </p:nvPr>
        </p:nvGraphicFramePr>
        <p:xfrm>
          <a:off x="1331076" y="5492048"/>
          <a:ext cx="8571396" cy="63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4" imgW="2692400" imgH="203200" progId="Equation.3">
                  <p:embed/>
                </p:oleObj>
              </mc:Choice>
              <mc:Fallback>
                <p:oleObj name="Equation" r:id="rId4" imgW="26924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076" y="5492048"/>
                        <a:ext cx="8571396" cy="636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85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66</Words>
  <Application>Microsoft Office PowerPoint</Application>
  <PresentationFormat>Widescreen</PresentationFormat>
  <Paragraphs>31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AGaramond</vt:lpstr>
      <vt:lpstr>Arial</vt:lpstr>
      <vt:lpstr>Calibri</vt:lpstr>
      <vt:lpstr>Calibri Light</vt:lpstr>
      <vt:lpstr>Times New Roman</vt:lpstr>
      <vt:lpstr>Office Theme</vt:lpstr>
      <vt:lpstr>Equation</vt:lpstr>
      <vt:lpstr>Microsoft Equation 3.0</vt:lpstr>
      <vt:lpstr>Chart</vt:lpstr>
      <vt:lpstr>PowerPoint Presentation</vt:lpstr>
      <vt:lpstr>PowerPoint Presentation</vt:lpstr>
      <vt:lpstr>Signals</vt:lpstr>
      <vt:lpstr>Repetitive Signals</vt:lpstr>
      <vt:lpstr>Repetitive Signals</vt:lpstr>
      <vt:lpstr>Repetitive Signals</vt:lpstr>
      <vt:lpstr>Example</vt:lpstr>
      <vt:lpstr>Even Symmetry</vt:lpstr>
      <vt:lpstr>Odd Symmetry</vt:lpstr>
      <vt:lpstr>Half Symmetry</vt:lpstr>
      <vt:lpstr>PowerPoint Presentation</vt:lpstr>
      <vt:lpstr>Repetitive Pulse Stream</vt:lpstr>
      <vt:lpstr>Sin(x)/x</vt:lpstr>
      <vt:lpstr>Worked Example</vt:lpstr>
      <vt:lpstr>Worked Example</vt:lpstr>
      <vt:lpstr>Worked Example</vt:lpstr>
      <vt:lpstr>PowerPoint Presentation</vt:lpstr>
      <vt:lpstr>Worked Example</vt:lpstr>
      <vt:lpstr>Example</vt:lpstr>
      <vt:lpstr>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Bill Buchanan</dc:creator>
  <cp:lastModifiedBy>Bill Buchanan</cp:lastModifiedBy>
  <cp:revision>27</cp:revision>
  <dcterms:created xsi:type="dcterms:W3CDTF">2016-01-24T16:49:18Z</dcterms:created>
  <dcterms:modified xsi:type="dcterms:W3CDTF">2016-01-31T09:54:56Z</dcterms:modified>
</cp:coreProperties>
</file>