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93" r:id="rId2"/>
    <p:sldId id="257" r:id="rId3"/>
    <p:sldId id="353" r:id="rId4"/>
    <p:sldId id="356" r:id="rId5"/>
    <p:sldId id="360" r:id="rId6"/>
    <p:sldId id="361" r:id="rId7"/>
    <p:sldId id="357" r:id="rId8"/>
    <p:sldId id="358" r:id="rId9"/>
    <p:sldId id="359" r:id="rId10"/>
    <p:sldId id="362" r:id="rId11"/>
    <p:sldId id="33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59"/>
    <p:restoredTop sz="86364"/>
  </p:normalViewPr>
  <p:slideViewPr>
    <p:cSldViewPr snapToGrid="0" snapToObjects="1">
      <p:cViewPr varScale="1">
        <p:scale>
          <a:sx n="98" d="100"/>
          <a:sy n="98" d="100"/>
        </p:scale>
        <p:origin x="208" y="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8777B-0D96-E849-A49E-CE62BEE51368}" type="datetimeFigureOut">
              <a:rPr lang="en-US" smtClean="0"/>
              <a:t>7/28/21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969B5-E43A-374C-897B-BE6519BCA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5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E924E-9320-FE47-A76E-3373DC682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20D77-D109-D94E-B413-4FE31055B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7E53D-3483-AF44-A8DA-FD33C14D5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63E9-4DF1-474F-BE4B-468FAC9F57A9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A228-9632-4449-9578-B1FFDAD7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B2BB3-392A-3946-86B9-844A8C82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8746-3CBF-794F-831B-E0BBAED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9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05792-01E9-D84E-BF5E-25A0C321D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A9E72-50C5-0740-A537-36B9B6953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72FDB-66E7-994E-98EF-9E8FEE1CD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63E9-4DF1-474F-BE4B-468FAC9F57A9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676A7-A49D-3C48-9039-5D59B6770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3A39D-7415-EC40-8E7A-9FA39CA35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8746-3CBF-794F-831B-E0BBAED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9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05AFF9-5843-7E42-AFD8-3C7FC9C096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52427-EDC0-964E-8413-BE97254B9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02714-E8AE-474B-B6DC-18C89BB6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63E9-4DF1-474F-BE4B-468FAC9F57A9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CDFC1-A047-6A4C-9718-4F8718628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4577B-6C03-8740-ADBB-AFA96E44C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8746-3CBF-794F-831B-E0BBAED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2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22464-0BE4-C547-AFF1-F1AF1F912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1BFA1-E4C7-D040-AD5F-F74663F2A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66200-3FCF-FE44-BC6A-614B8F03F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63E9-4DF1-474F-BE4B-468FAC9F57A9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B399A-CFEE-DC46-97F5-CC61D3102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D9667-F686-FE4C-8EA2-C4499C67E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8746-3CBF-794F-831B-E0BBAED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5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34D4F-28BD-0F47-BD80-6B3C67BCD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4EA65-4644-BB40-8AFA-1CFDE38B4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D474D-6194-1349-852C-1F47B04FC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63E9-4DF1-474F-BE4B-468FAC9F57A9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03EC9-FC8A-874E-AB9D-9AF9E6C1D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50778-0EC6-1845-BD61-22FDBD2DA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8746-3CBF-794F-831B-E0BBAED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C7364-6C66-D34A-91CD-7BADBDD6B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23A45-6239-6F4B-9ED1-24F7ED5C4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5F1B0-805D-F84E-AE64-224E7C728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08FEE-BA56-9141-BCC0-F1ED928C8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63E9-4DF1-474F-BE4B-468FAC9F57A9}" type="datetimeFigureOut">
              <a:rPr lang="en-US" smtClean="0"/>
              <a:t>7/28/21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72D7C-1C4B-7645-984A-42B2A261B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8C69E-CE30-9840-A4A0-2307EB82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8746-3CBF-794F-831B-E0BBAED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7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43990-53AA-B942-B642-9929D771B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65F6E-E8C3-D340-B49F-D9ABD145B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56D21-719A-4448-8DBB-A2D0CDEDF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6B08D9-C239-7842-A1B9-FC0570D285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121103-F738-B04C-958C-9EA169E18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5C71FB-5608-1841-B81D-78D925290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63E9-4DF1-474F-BE4B-468FAC9F57A9}" type="datetimeFigureOut">
              <a:rPr lang="en-US" smtClean="0"/>
              <a:t>7/28/21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F3C1E9-9D2C-3345-99AB-BC0093A70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FA65C4-818A-A24E-A368-36467CCF8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8746-3CBF-794F-831B-E0BBAED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5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94734-A520-0347-ADF7-9A125A5A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888033-0910-FD4D-9132-103067B52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63E9-4DF1-474F-BE4B-468FAC9F57A9}" type="datetimeFigureOut">
              <a:rPr lang="en-US" smtClean="0"/>
              <a:t>7/28/21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EED83-7B07-FF45-9162-D72E1F595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A505E-1D4F-DA46-A276-2711A76FB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8746-3CBF-794F-831B-E0BBAED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3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99D3C-D333-284F-B987-76E097358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63E9-4DF1-474F-BE4B-468FAC9F57A9}" type="datetimeFigureOut">
              <a:rPr lang="en-US" smtClean="0"/>
              <a:t>7/28/21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A6EF03-0F12-4B48-9B64-6132F90BC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E3C3E-36B6-054F-910E-BA492BD2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8746-3CBF-794F-831B-E0BBAED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0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41D91-BD63-5647-B15E-DEBC09E37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41944-3239-F34B-9980-ADE2F8BFA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B9D5A-FDA8-2D45-B8AB-532AC416E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88BAD-1598-614B-A603-644435054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63E9-4DF1-474F-BE4B-468FAC9F57A9}" type="datetimeFigureOut">
              <a:rPr lang="en-US" smtClean="0"/>
              <a:t>7/28/21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7C32F-F486-8648-B989-95F67A3EA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2019A-454A-994E-8189-52B7B9AEE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8746-3CBF-794F-831B-E0BBAED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5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10D20-5CCE-5242-B9C0-8F39CC6B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890D0B-22B1-DD4A-8B99-8309A428A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51447-B884-A04C-8C07-F91F94D2B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BC4C3-AE1E-DD4B-A56B-8D4488667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63E9-4DF1-474F-BE4B-468FAC9F57A9}" type="datetimeFigureOut">
              <a:rPr lang="en-US" smtClean="0"/>
              <a:t>7/28/21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1869D-2C9F-EB4D-A7AE-0781580E1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C773B-2110-964F-9B09-EBE530E9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8746-3CBF-794F-831B-E0BBAED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6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EB0F3C-078E-C740-B38A-4EDE0BCD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E0197-EB58-C841-966E-D449B1E1B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10B86-3C8B-244F-9C6B-F5F8DD6D9F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F63E9-4DF1-474F-BE4B-468FAC9F57A9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05241-63DC-8642-B186-96C03C033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7E40E-549A-5F4E-A729-78BF1071B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38746-3CBF-794F-831B-E0BBAED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9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asecuritysite.com:8443/en-GB/app/search/search?q=%7C%20inputlookup%20broadband.csv%20where%20(%22Average%20speed%22%3E6%20AND%20%22GDP%20per%20capita%22%3C10000)%20%7C%20sort%20%22Average%20speed%22%20%7C%20reverse&amp;display.page.search.mode=smart&amp;dispatch.sample_ratio=1&amp;earliest=0&amp;latest=&amp;display.page.search.tab=statistics&amp;display.general.type=statistics&amp;display.visualizations.charting.chart=column&amp;display.visualizations.type=charting&amp;display.visualizations.custom.type=Splunk_ML_Toolkit.Scatter3dViz&amp;sid=1599465696.31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asecuritysite.com:8443/en-GB/app/search/search?q=%7C%20inputlookup%20broadband.csv&amp;display.page.search.mode=smart&amp;dispatch.sample_ratio=1&amp;earliest=0&amp;latest=&amp;display.page.search.tab=statistics&amp;display.general.type=statistics&amp;display.visualizations.charting.chart=column&amp;display.visualizations.type=charting&amp;display.visualizations.custom.type=Splunk_ML_Toolkit.Scatter3dViz&amp;sid=1599429174.18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asecuritysite.com:8443/en-GB/app/search/search?q=%7C%20inputlookup%20internet_traffic.csv%20%0A%7C%20head%2010&amp;sid=1599464939.302&amp;display.page.search.mode=smart&amp;dispatch.sample_ratio=1&amp;earliest=-24h%40h&amp;latest=now&amp;display.page.search.tab=statistics&amp;display.general.type=statistic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asecuritysite.com:8443/en-GB/app/search/search?q=%7C%20inputlookup%20internet_traffic.csv%20%0A%7C%20tail%2010%0A%7C%20reverse&amp;display.page.search.mode=smart&amp;dispatch.sample_ratio=1&amp;earliest=-24h%40h&amp;latest=now&amp;display.page.search.tab=statistics&amp;display.general.type=statistics&amp;sid=1599465286.30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asecuritysite.com:8443/en-GB/app/search/search?q=%7C%20inputlookup%20broadband.csv%20where%20(%22Average%20speed%22%3E6)&amp;display.page.search.mode=smart&amp;dispatch.sample_ratio=1&amp;earliest=0&amp;latest=&amp;display.page.search.tab=statistics&amp;display.general.type=statistics&amp;display.visualizations.charting.chart=column&amp;display.visualizations.type=charting&amp;display.visualizations.custom.type=Splunk_ML_Toolkit.Scatter3dViz&amp;sid=1599429254.18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asecuritysite.com:8443/en-GB/app/search/search?q=%7C%20inputlookup%20broadband.csv%20where%20(%22Average%20speed%22%3E6)%20%7C%20sort%20%22Average%20speed%22&amp;display.page.search.mode=smart&amp;dispatch.sample_ratio=1&amp;earliest=0&amp;latest=&amp;display.page.search.tab=statistics&amp;display.general.type=statistics&amp;display.visualizations.charting.chart=column&amp;display.visualizations.type=charting&amp;display.visualizations.custom.type=Splunk_ML_Toolkit.Scatter3dViz&amp;sid=1599429330.19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asecuritysite.com:8443/en-GB/app/search/search?q=%7C%20inputlookup%20broadband.csv%20where%20(%22Average%20speed%22%3E6)%20%7C%20sort%20%22Average%20speed%22%20%7C%20reverse&amp;display.page.search.mode=smart&amp;dispatch.sample_ratio=1&amp;earliest=0&amp;latest=&amp;display.page.search.tab=statistics&amp;display.general.type=statistics&amp;display.visualizations.charting.chart=column&amp;display.visualizations.type=charting&amp;display.visualizations.custom.type=Splunk_ML_Toolkit.Scatter3dViz&amp;sid=1599429404.19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086453-A0E8-9B4B-AB0B-471B6D35E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1841" y="486176"/>
            <a:ext cx="6372410" cy="5885648"/>
          </a:xfrm>
        </p:spPr>
        <p:txBody>
          <a:bodyPr anchor="b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Splunk Data Analysis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5CB3C9-BC15-5242-821C-370C49E0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44" y="486176"/>
            <a:ext cx="4739912" cy="22751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B1CB7C-C65F-6F47-89AE-D774AD561B59}"/>
              </a:ext>
            </a:extLst>
          </p:cNvPr>
          <p:cNvSpPr txBox="1"/>
          <p:nvPr/>
        </p:nvSpPr>
        <p:spPr>
          <a:xfrm>
            <a:off x="342628" y="3062842"/>
            <a:ext cx="266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“From bits to information”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74F62D-F21E-544F-86E0-CD0D919307C4}"/>
              </a:ext>
            </a:extLst>
          </p:cNvPr>
          <p:cNvCxnSpPr/>
          <p:nvPr/>
        </p:nvCxnSpPr>
        <p:spPr>
          <a:xfrm>
            <a:off x="314944" y="2946948"/>
            <a:ext cx="493076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023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ometric shape digital wallpaper">
            <a:extLst>
              <a:ext uri="{FF2B5EF4-FFF2-40B4-BE49-F238E27FC236}">
                <a16:creationId xmlns:a16="http://schemas.microsoft.com/office/drawing/2014/main" id="{4D559958-44A7-7F46-947F-3C6667F8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  <p:sp>
        <p:nvSpPr>
          <p:cNvPr id="10" name="Shape 345">
            <a:extLst>
              <a:ext uri="{FF2B5EF4-FFF2-40B4-BE49-F238E27FC236}">
                <a16:creationId xmlns:a16="http://schemas.microsoft.com/office/drawing/2014/main" id="{0D2B003F-318B-E44A-B74C-C0A7B76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6267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Logical operations …</a:t>
            </a:r>
          </a:p>
        </p:txBody>
      </p:sp>
      <p:sp>
        <p:nvSpPr>
          <p:cNvPr id="7" name="Rectangle 6">
            <a:hlinkClick r:id="rId4"/>
            <a:extLst>
              <a:ext uri="{FF2B5EF4-FFF2-40B4-BE49-F238E27FC236}">
                <a16:creationId xmlns:a16="http://schemas.microsoft.com/office/drawing/2014/main" id="{F6BA2EF1-A280-7B4D-9F42-08C5E0237ED4}"/>
              </a:ext>
            </a:extLst>
          </p:cNvPr>
          <p:cNvSpPr/>
          <p:nvPr/>
        </p:nvSpPr>
        <p:spPr>
          <a:xfrm>
            <a:off x="179615" y="5149870"/>
            <a:ext cx="1045028" cy="489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4B766F-4CB0-3242-A49F-EB2879E99C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196" y="899516"/>
            <a:ext cx="10699804" cy="425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59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086453-A0E8-9B4B-AB0B-471B6D35E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1841" y="486176"/>
            <a:ext cx="6372410" cy="5885648"/>
          </a:xfrm>
        </p:spPr>
        <p:txBody>
          <a:bodyPr anchor="b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Splunk Data Analysis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5CB3C9-BC15-5242-821C-370C49E0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44" y="486176"/>
            <a:ext cx="4739912" cy="22751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B1CB7C-C65F-6F47-89AE-D774AD561B59}"/>
              </a:ext>
            </a:extLst>
          </p:cNvPr>
          <p:cNvSpPr txBox="1"/>
          <p:nvPr/>
        </p:nvSpPr>
        <p:spPr>
          <a:xfrm>
            <a:off x="342628" y="3062842"/>
            <a:ext cx="266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“From bits to information”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74F62D-F21E-544F-86E0-CD0D919307C4}"/>
              </a:ext>
            </a:extLst>
          </p:cNvPr>
          <p:cNvCxnSpPr/>
          <p:nvPr/>
        </p:nvCxnSpPr>
        <p:spPr>
          <a:xfrm>
            <a:off x="314944" y="2946948"/>
            <a:ext cx="493076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909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345">
            <a:extLst>
              <a:ext uri="{FF2B5EF4-FFF2-40B4-BE49-F238E27FC236}">
                <a16:creationId xmlns:a16="http://schemas.microsoft.com/office/drawing/2014/main" id="{0D2B003F-318B-E44A-B74C-C0A7B76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Outline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CFE9704-8CBD-F04F-AE6F-76D1CF717419}"/>
              </a:ext>
            </a:extLst>
          </p:cNvPr>
          <p:cNvSpPr txBox="1">
            <a:spLocks/>
          </p:cNvSpPr>
          <p:nvPr/>
        </p:nvSpPr>
        <p:spPr>
          <a:xfrm>
            <a:off x="655321" y="2575034"/>
            <a:ext cx="5120113" cy="3462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endParaRPr lang="en-US" altLang="en-US" sz="1500" dirty="0"/>
          </a:p>
          <a:p>
            <a:r>
              <a:rPr lang="en-US" altLang="en-US" sz="2600" dirty="0" err="1"/>
              <a:t>Analysing</a:t>
            </a:r>
            <a:r>
              <a:rPr lang="en-US" altLang="en-US" sz="2600" dirty="0"/>
              <a:t> data with SPL.</a:t>
            </a:r>
          </a:p>
          <a:p>
            <a:r>
              <a:rPr lang="en-US" altLang="en-US" sz="2600" dirty="0"/>
              <a:t>Filtering with </a:t>
            </a:r>
            <a:r>
              <a:rPr lang="en-US" altLang="en-US" sz="2600" b="1" dirty="0"/>
              <a:t>where</a:t>
            </a:r>
            <a:r>
              <a:rPr lang="en-US" altLang="en-US" sz="2600" dirty="0"/>
              <a:t>.</a:t>
            </a:r>
          </a:p>
          <a:p>
            <a:r>
              <a:rPr lang="en-US" altLang="en-US" sz="2600" dirty="0"/>
              <a:t>Sorting.</a:t>
            </a:r>
          </a:p>
          <a:p>
            <a:endParaRPr lang="en-US" altLang="en-US" sz="2600" dirty="0"/>
          </a:p>
          <a:p>
            <a:endParaRPr lang="en-US" altLang="en-US" sz="2600" dirty="0"/>
          </a:p>
          <a:p>
            <a:endParaRPr lang="en-US" altLang="en-US" sz="2600" dirty="0"/>
          </a:p>
          <a:p>
            <a:endParaRPr lang="en-US" altLang="en-US" sz="1500" dirty="0"/>
          </a:p>
          <a:p>
            <a:endParaRPr lang="en-US" altLang="en-US" sz="1500" dirty="0"/>
          </a:p>
          <a:p>
            <a:endParaRPr lang="en-US" altLang="en-US" sz="1500" dirty="0"/>
          </a:p>
          <a:p>
            <a:endParaRPr lang="en-US" sz="1500" dirty="0"/>
          </a:p>
        </p:txBody>
      </p:sp>
      <p:pic>
        <p:nvPicPr>
          <p:cNvPr id="1026" name="Picture 2" descr="geometric shape digital wallpaper">
            <a:extLst>
              <a:ext uri="{FF2B5EF4-FFF2-40B4-BE49-F238E27FC236}">
                <a16:creationId xmlns:a16="http://schemas.microsoft.com/office/drawing/2014/main" id="{C763A23D-DE0C-A041-9359-D63952077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81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086453-A0E8-9B4B-AB0B-471B6D35E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1841" y="486176"/>
            <a:ext cx="6372410" cy="5885648"/>
          </a:xfrm>
        </p:spPr>
        <p:txBody>
          <a:bodyPr anchor="b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Sorting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5CB3C9-BC15-5242-821C-370C49E0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44" y="486176"/>
            <a:ext cx="4739912" cy="22751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B1CB7C-C65F-6F47-89AE-D774AD561B59}"/>
              </a:ext>
            </a:extLst>
          </p:cNvPr>
          <p:cNvSpPr txBox="1"/>
          <p:nvPr/>
        </p:nvSpPr>
        <p:spPr>
          <a:xfrm>
            <a:off x="342628" y="3062842"/>
            <a:ext cx="266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“From bits to information”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74F62D-F21E-544F-86E0-CD0D919307C4}"/>
              </a:ext>
            </a:extLst>
          </p:cNvPr>
          <p:cNvCxnSpPr/>
          <p:nvPr/>
        </p:nvCxnSpPr>
        <p:spPr>
          <a:xfrm>
            <a:off x="314944" y="2946948"/>
            <a:ext cx="493076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82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ometric shape digital wallpaper">
            <a:extLst>
              <a:ext uri="{FF2B5EF4-FFF2-40B4-BE49-F238E27FC236}">
                <a16:creationId xmlns:a16="http://schemas.microsoft.com/office/drawing/2014/main" id="{4D559958-44A7-7F46-947F-3C6667F8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  <p:sp>
        <p:nvSpPr>
          <p:cNvPr id="10" name="Shape 345">
            <a:extLst>
              <a:ext uri="{FF2B5EF4-FFF2-40B4-BE49-F238E27FC236}">
                <a16:creationId xmlns:a16="http://schemas.microsoft.com/office/drawing/2014/main" id="{0D2B003F-318B-E44A-B74C-C0A7B76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6267"/>
          </a:xfrm>
          <a:prstGeom prst="rect">
            <a:avLst/>
          </a:prstGeom>
        </p:spPr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Inputlookup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4"/>
            <a:extLst>
              <a:ext uri="{FF2B5EF4-FFF2-40B4-BE49-F238E27FC236}">
                <a16:creationId xmlns:a16="http://schemas.microsoft.com/office/drawing/2014/main" id="{F6BA2EF1-A280-7B4D-9F42-08C5E0237ED4}"/>
              </a:ext>
            </a:extLst>
          </p:cNvPr>
          <p:cNvSpPr/>
          <p:nvPr/>
        </p:nvSpPr>
        <p:spPr>
          <a:xfrm>
            <a:off x="179615" y="5149870"/>
            <a:ext cx="1045028" cy="489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A459A-10AC-1A47-A9B9-B264A5ACA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2222" y="1583871"/>
            <a:ext cx="10309777" cy="45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28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ometric shape digital wallpaper">
            <a:extLst>
              <a:ext uri="{FF2B5EF4-FFF2-40B4-BE49-F238E27FC236}">
                <a16:creationId xmlns:a16="http://schemas.microsoft.com/office/drawing/2014/main" id="{4D559958-44A7-7F46-947F-3C6667F8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  <p:sp>
        <p:nvSpPr>
          <p:cNvPr id="10" name="Shape 345">
            <a:extLst>
              <a:ext uri="{FF2B5EF4-FFF2-40B4-BE49-F238E27FC236}">
                <a16:creationId xmlns:a16="http://schemas.microsoft.com/office/drawing/2014/main" id="{0D2B003F-318B-E44A-B74C-C0A7B76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6267"/>
          </a:xfrm>
          <a:prstGeom prst="rect">
            <a:avLst/>
          </a:prstGeom>
        </p:spPr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Inputlookup</a:t>
            </a:r>
            <a:r>
              <a:rPr lang="en-US" b="1" dirty="0">
                <a:solidFill>
                  <a:srgbClr val="C00000"/>
                </a:solidFill>
              </a:rPr>
              <a:t> … head</a:t>
            </a:r>
          </a:p>
        </p:txBody>
      </p:sp>
      <p:sp>
        <p:nvSpPr>
          <p:cNvPr id="7" name="Rectangle 6">
            <a:hlinkClick r:id="rId4"/>
            <a:extLst>
              <a:ext uri="{FF2B5EF4-FFF2-40B4-BE49-F238E27FC236}">
                <a16:creationId xmlns:a16="http://schemas.microsoft.com/office/drawing/2014/main" id="{F6BA2EF1-A280-7B4D-9F42-08C5E0237ED4}"/>
              </a:ext>
            </a:extLst>
          </p:cNvPr>
          <p:cNvSpPr/>
          <p:nvPr/>
        </p:nvSpPr>
        <p:spPr>
          <a:xfrm>
            <a:off x="179615" y="5149870"/>
            <a:ext cx="1045028" cy="489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9BB949-4183-AE4B-A265-1E79F28E62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9629" y="884350"/>
            <a:ext cx="9870846" cy="558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17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ometric shape digital wallpaper">
            <a:extLst>
              <a:ext uri="{FF2B5EF4-FFF2-40B4-BE49-F238E27FC236}">
                <a16:creationId xmlns:a16="http://schemas.microsoft.com/office/drawing/2014/main" id="{4D559958-44A7-7F46-947F-3C6667F8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  <p:sp>
        <p:nvSpPr>
          <p:cNvPr id="10" name="Shape 345">
            <a:extLst>
              <a:ext uri="{FF2B5EF4-FFF2-40B4-BE49-F238E27FC236}">
                <a16:creationId xmlns:a16="http://schemas.microsoft.com/office/drawing/2014/main" id="{0D2B003F-318B-E44A-B74C-C0A7B76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6267"/>
          </a:xfrm>
          <a:prstGeom prst="rect">
            <a:avLst/>
          </a:prstGeom>
        </p:spPr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Inputlookup</a:t>
            </a:r>
            <a:r>
              <a:rPr lang="en-US" b="1" dirty="0">
                <a:solidFill>
                  <a:srgbClr val="C00000"/>
                </a:solidFill>
              </a:rPr>
              <a:t> … tail</a:t>
            </a:r>
          </a:p>
        </p:txBody>
      </p:sp>
      <p:sp>
        <p:nvSpPr>
          <p:cNvPr id="7" name="Rectangle 6">
            <a:hlinkClick r:id="rId4"/>
            <a:extLst>
              <a:ext uri="{FF2B5EF4-FFF2-40B4-BE49-F238E27FC236}">
                <a16:creationId xmlns:a16="http://schemas.microsoft.com/office/drawing/2014/main" id="{F6BA2EF1-A280-7B4D-9F42-08C5E0237ED4}"/>
              </a:ext>
            </a:extLst>
          </p:cNvPr>
          <p:cNvSpPr/>
          <p:nvPr/>
        </p:nvSpPr>
        <p:spPr>
          <a:xfrm>
            <a:off x="179615" y="5149870"/>
            <a:ext cx="1045028" cy="489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41457B-B1E3-5A43-971A-4E733D452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5386" y="866267"/>
            <a:ext cx="9628414" cy="534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0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ometric shape digital wallpaper">
            <a:extLst>
              <a:ext uri="{FF2B5EF4-FFF2-40B4-BE49-F238E27FC236}">
                <a16:creationId xmlns:a16="http://schemas.microsoft.com/office/drawing/2014/main" id="{4D559958-44A7-7F46-947F-3C6667F8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  <p:sp>
        <p:nvSpPr>
          <p:cNvPr id="10" name="Shape 345">
            <a:extLst>
              <a:ext uri="{FF2B5EF4-FFF2-40B4-BE49-F238E27FC236}">
                <a16:creationId xmlns:a16="http://schemas.microsoft.com/office/drawing/2014/main" id="{0D2B003F-318B-E44A-B74C-C0A7B76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6267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Where …</a:t>
            </a:r>
          </a:p>
        </p:txBody>
      </p:sp>
      <p:sp>
        <p:nvSpPr>
          <p:cNvPr id="7" name="Rectangle 6">
            <a:hlinkClick r:id="rId4"/>
            <a:extLst>
              <a:ext uri="{FF2B5EF4-FFF2-40B4-BE49-F238E27FC236}">
                <a16:creationId xmlns:a16="http://schemas.microsoft.com/office/drawing/2014/main" id="{F6BA2EF1-A280-7B4D-9F42-08C5E0237ED4}"/>
              </a:ext>
            </a:extLst>
          </p:cNvPr>
          <p:cNvSpPr/>
          <p:nvPr/>
        </p:nvSpPr>
        <p:spPr>
          <a:xfrm>
            <a:off x="179615" y="5149870"/>
            <a:ext cx="1045028" cy="489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95F8A19-EC8C-C048-ABB0-B972A28C3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7543" y="1057390"/>
            <a:ext cx="10248899" cy="474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31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ometric shape digital wallpaper">
            <a:extLst>
              <a:ext uri="{FF2B5EF4-FFF2-40B4-BE49-F238E27FC236}">
                <a16:creationId xmlns:a16="http://schemas.microsoft.com/office/drawing/2014/main" id="{4D559958-44A7-7F46-947F-3C6667F8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  <p:sp>
        <p:nvSpPr>
          <p:cNvPr id="10" name="Shape 345">
            <a:extLst>
              <a:ext uri="{FF2B5EF4-FFF2-40B4-BE49-F238E27FC236}">
                <a16:creationId xmlns:a16="http://schemas.microsoft.com/office/drawing/2014/main" id="{0D2B003F-318B-E44A-B74C-C0A7B76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6267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Sorting</a:t>
            </a:r>
          </a:p>
        </p:txBody>
      </p:sp>
      <p:sp>
        <p:nvSpPr>
          <p:cNvPr id="7" name="Rectangle 6">
            <a:hlinkClick r:id="rId4"/>
            <a:extLst>
              <a:ext uri="{FF2B5EF4-FFF2-40B4-BE49-F238E27FC236}">
                <a16:creationId xmlns:a16="http://schemas.microsoft.com/office/drawing/2014/main" id="{F6BA2EF1-A280-7B4D-9F42-08C5E0237ED4}"/>
              </a:ext>
            </a:extLst>
          </p:cNvPr>
          <p:cNvSpPr/>
          <p:nvPr/>
        </p:nvSpPr>
        <p:spPr>
          <a:xfrm>
            <a:off x="179615" y="5149870"/>
            <a:ext cx="1045028" cy="489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25B4979-844F-E841-983A-76F732A16C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6083" y="1027064"/>
            <a:ext cx="10396302" cy="48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67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ometric shape digital wallpaper">
            <a:extLst>
              <a:ext uri="{FF2B5EF4-FFF2-40B4-BE49-F238E27FC236}">
                <a16:creationId xmlns:a16="http://schemas.microsoft.com/office/drawing/2014/main" id="{4D559958-44A7-7F46-947F-3C6667F8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3F127-EB01-F74C-B9A9-B834F1CB1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hlinkClick r:id="rId4"/>
            <a:extLst>
              <a:ext uri="{FF2B5EF4-FFF2-40B4-BE49-F238E27FC236}">
                <a16:creationId xmlns:a16="http://schemas.microsoft.com/office/drawing/2014/main" id="{F6BA2EF1-A280-7B4D-9F42-08C5E0237ED4}"/>
              </a:ext>
            </a:extLst>
          </p:cNvPr>
          <p:cNvSpPr/>
          <p:nvPr/>
        </p:nvSpPr>
        <p:spPr>
          <a:xfrm>
            <a:off x="179615" y="5149870"/>
            <a:ext cx="1045028" cy="489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C8A61A-0F85-2649-9566-0C310B266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329016"/>
            <a:ext cx="10515600" cy="499651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7DF5D64-25F5-DB4D-9B4F-19E8CE6C8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hape 345">
            <a:extLst>
              <a:ext uri="{FF2B5EF4-FFF2-40B4-BE49-F238E27FC236}">
                <a16:creationId xmlns:a16="http://schemas.microsoft.com/office/drawing/2014/main" id="{E8D99854-2D0B-2F4C-A3DE-3EA3095ABE6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866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C00000"/>
                </a:solidFill>
              </a:rPr>
              <a:t>Sorting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252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2969</TotalTime>
  <Words>58</Words>
  <Application>Microsoft Macintosh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Splunk Data Analysis</vt:lpstr>
      <vt:lpstr>Outline</vt:lpstr>
      <vt:lpstr>Sorting</vt:lpstr>
      <vt:lpstr>Inputlookup</vt:lpstr>
      <vt:lpstr>Inputlookup … head</vt:lpstr>
      <vt:lpstr>Inputlookup … tail</vt:lpstr>
      <vt:lpstr>Where …</vt:lpstr>
      <vt:lpstr>Sorting</vt:lpstr>
      <vt:lpstr>PowerPoint Presentation</vt:lpstr>
      <vt:lpstr>Logical operations …</vt:lpstr>
      <vt:lpstr>Splunk Data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Forensics and Protocols</dc:title>
  <dc:creator>Buchanan, Bill</dc:creator>
  <cp:lastModifiedBy>Buchanan, Bill</cp:lastModifiedBy>
  <cp:revision>61</cp:revision>
  <dcterms:created xsi:type="dcterms:W3CDTF">2020-05-03T17:50:05Z</dcterms:created>
  <dcterms:modified xsi:type="dcterms:W3CDTF">2021-07-28T14:56:33Z</dcterms:modified>
</cp:coreProperties>
</file>