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2CA6-3402-4EEE-8FAB-7D2781619580}" type="datetimeFigureOut">
              <a:rPr lang="en-GB" smtClean="0"/>
              <a:t>26/09/2011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BB99-C0A4-4137-8FC9-47FE82081A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ehealt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692696"/>
            <a:ext cx="2895641" cy="1512168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2636912"/>
          <a:ext cx="6822767" cy="3118996"/>
        </p:xfrm>
        <a:graphic>
          <a:graphicData uri="http://schemas.openxmlformats.org/drawingml/2006/table">
            <a:tbl>
              <a:tblPr/>
              <a:tblGrid>
                <a:gridCol w="1545126"/>
                <a:gridCol w="5277641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10-10:20am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Jim Fergusson, NHS24.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10:20-10:40am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Scottish health and wellness – an emergent market. Presenter: Janette Hughes (Wellness and Health Innovation Project).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10:40-11am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Mobile Data Capture: Improved infection control with the benefit of Antimicrobial Coatings. Presenter: Altaf Sadique (Cipherlab).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11-11:30am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The role of standards in eHealth in sharing information and collaboration for better patient care. Presenter: Roger Lamb (GS1).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11:30-11:50am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Coffee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11:50-12:10am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The Future of the Clinical Environment. Presenters: Prof Christoph Thuemmler (ENU) and Sofyane Khedim (Kodit).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12:10-12:40pm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Integrating Assisted Living and Formal Health Care. Presenters: Dr Lu Fan, Owen Lo, Dr Elias Ekonomou and Prof Bill Buchanan (ENU).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12:40-1pm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>
                          <a:latin typeface="Arial"/>
                          <a:ea typeface="Times New Roman"/>
                          <a:cs typeface="Times New Roman"/>
                        </a:rPr>
                        <a:t>Break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2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b="1">
                          <a:latin typeface="Arial"/>
                          <a:ea typeface="Times New Roman"/>
                          <a:cs typeface="Times New Roman"/>
                        </a:rPr>
                        <a:t>1-1:30pm</a:t>
                      </a:r>
                      <a:endParaRPr lang="en-GB" sz="13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300" dirty="0">
                          <a:latin typeface="Arial"/>
                          <a:ea typeface="Times New Roman"/>
                          <a:cs typeface="Times New Roman"/>
                        </a:rPr>
                        <a:t>Assisted Living Innovation Platform, Presenter: Paul Thomas (Microsoft plc).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1</cp:revision>
  <dcterms:created xsi:type="dcterms:W3CDTF">2011-09-26T06:59:08Z</dcterms:created>
  <dcterms:modified xsi:type="dcterms:W3CDTF">2011-09-26T07:06:09Z</dcterms:modified>
</cp:coreProperties>
</file>